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1"/>
  </p:notesMasterIdLst>
  <p:sldIdLst>
    <p:sldId id="256" r:id="rId2"/>
    <p:sldId id="260" r:id="rId3"/>
    <p:sldId id="261" r:id="rId4"/>
    <p:sldId id="265" r:id="rId5"/>
    <p:sldId id="298" r:id="rId6"/>
    <p:sldId id="282" r:id="rId7"/>
    <p:sldId id="300" r:id="rId8"/>
    <p:sldId id="301" r:id="rId9"/>
    <p:sldId id="289" r:id="rId10"/>
    <p:sldId id="302" r:id="rId11"/>
    <p:sldId id="290" r:id="rId12"/>
    <p:sldId id="303" r:id="rId13"/>
    <p:sldId id="291" r:id="rId14"/>
    <p:sldId id="304" r:id="rId15"/>
    <p:sldId id="299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314" r:id="rId26"/>
    <p:sldId id="315" r:id="rId27"/>
    <p:sldId id="316" r:id="rId28"/>
    <p:sldId id="317" r:id="rId29"/>
    <p:sldId id="258" r:id="rId30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štýlu, bez mrie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5258" autoAdjust="0"/>
  </p:normalViewPr>
  <p:slideViewPr>
    <p:cSldViewPr snapToGrid="0">
      <p:cViewPr varScale="1">
        <p:scale>
          <a:sx n="58" d="100"/>
          <a:sy n="58" d="100"/>
        </p:scale>
        <p:origin x="17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309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612503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288043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174497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cs-CZ" sz="1100" b="0" i="0" u="none" strike="noStrike" cap="non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>. </a:t>
            </a: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328718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524172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924955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595366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07379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435866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47481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505354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017697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704158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866385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331648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0346840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4290941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825029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7112325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6873254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you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for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your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attention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and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would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be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very happy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if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you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come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to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our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cs-CZ" sz="11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stand</a:t>
            </a:r>
            <a:r>
              <a:rPr lang="cs-CZ" sz="1100" b="0" strike="noStrike" spc="-1" baseline="0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sym typeface="Wingdings" panose="05000000000000000000" pitchFamily="2" charset="2"/>
              </a:rPr>
              <a:t> (27) to </a:t>
            </a:r>
            <a:r>
              <a:rPr lang="cs-CZ" sz="1100" b="0" strike="noStrike" spc="-1" baseline="0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sym typeface="Wingdings" panose="05000000000000000000" pitchFamily="2" charset="2"/>
              </a:rPr>
              <a:t>see</a:t>
            </a:r>
            <a:r>
              <a:rPr lang="cs-CZ" sz="1100" b="0" strike="noStrike" spc="-1" baseline="0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sym typeface="Wingdings" panose="05000000000000000000" pitchFamily="2" charset="2"/>
              </a:rPr>
              <a:t> </a:t>
            </a:r>
            <a:r>
              <a:rPr lang="cs-CZ" sz="1100" b="0" strike="noStrike" spc="-1" baseline="0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sym typeface="Wingdings" panose="05000000000000000000" pitchFamily="2" charset="2"/>
              </a:rPr>
              <a:t>our</a:t>
            </a:r>
            <a:r>
              <a:rPr lang="cs-CZ" sz="1100" b="0" strike="noStrike" spc="-1" baseline="0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sym typeface="Wingdings" panose="05000000000000000000" pitchFamily="2" charset="2"/>
              </a:rPr>
              <a:t> </a:t>
            </a:r>
            <a:r>
              <a:rPr lang="cs-CZ" sz="1100" b="0" strike="noStrike" spc="-1" baseline="0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sym typeface="Wingdings" panose="05000000000000000000" pitchFamily="2" charset="2"/>
              </a:rPr>
              <a:t>products</a:t>
            </a:r>
            <a:r>
              <a:rPr lang="cs-CZ" sz="11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.</a:t>
            </a: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07685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764258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96054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747817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203836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35193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061735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9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474833"/>
            <a:ext cx="8520600" cy="26181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4202967"/>
            <a:ext cx="8520600" cy="17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867800"/>
            <a:ext cx="8520600" cy="11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600200"/>
            <a:ext cx="6367800" cy="545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67"/>
            <a:ext cx="457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3737433"/>
            <a:ext cx="4045200" cy="1646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965433"/>
            <a:ext cx="3837000" cy="492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5640767"/>
            <a:ext cx="59988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1pPr>
            <a:lvl2pPr lvl="1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2pPr>
            <a:lvl3pPr lvl="2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3pPr>
            <a:lvl4pPr lvl="3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4pPr>
            <a:lvl5pPr lvl="4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5pPr>
            <a:lvl6pPr lvl="5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6pPr>
            <a:lvl7pPr lvl="6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7pPr>
            <a:lvl8pPr lvl="7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8pPr>
            <a:lvl9pPr lvl="8" algn="r">
              <a:spcBef>
                <a:spcPts val="0"/>
              </a:spcBef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jpeg"/><Relationship Id="rId4" Type="http://schemas.openxmlformats.org/officeDocument/2006/relationships/image" Target="../media/image2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jpg"/><Relationship Id="rId5" Type="http://schemas.microsoft.com/office/2007/relationships/hdphoto" Target="../media/hdphoto2.wdp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jp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.jpg"/><Relationship Id="rId7" Type="http://schemas.microsoft.com/office/2007/relationships/hdphoto" Target="../media/hdphoto5.wdp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microsoft.com/office/2007/relationships/hdphoto" Target="../media/hdphoto4.wdp"/><Relationship Id="rId4" Type="http://schemas.openxmlformats.org/officeDocument/2006/relationships/image" Target="../media/image29.png"/><Relationship Id="rId9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.jpg"/><Relationship Id="rId7" Type="http://schemas.microsoft.com/office/2007/relationships/hdphoto" Target="../media/hdphoto8.wdp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png"/><Relationship Id="rId5" Type="http://schemas.microsoft.com/office/2007/relationships/hdphoto" Target="../media/hdphoto7.wdp"/><Relationship Id="rId4" Type="http://schemas.openxmlformats.org/officeDocument/2006/relationships/image" Target="../media/image32.png"/><Relationship Id="rId9" Type="http://schemas.microsoft.com/office/2007/relationships/hdphoto" Target="../media/hdphoto9.wdp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2.jp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jpeg"/><Relationship Id="rId5" Type="http://schemas.microsoft.com/office/2007/relationships/hdphoto" Target="../media/hdphoto10.wdp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microsoft.com/office/2007/relationships/hdphoto" Target="../media/hdphoto13.wdp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5" Type="http://schemas.microsoft.com/office/2007/relationships/hdphoto" Target="../media/hdphoto12.wdp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5" Type="http://schemas.microsoft.com/office/2007/relationships/hdphoto" Target="../media/hdphoto14.wdp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6" Type="http://schemas.microsoft.com/office/2007/relationships/hdphoto" Target="../media/hdphoto15.wdp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6.jpg"/><Relationship Id="rId4" Type="http://schemas.openxmlformats.org/officeDocument/2006/relationships/image" Target="../media/image4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2.jp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/>
        </p:nvSpPr>
        <p:spPr>
          <a:xfrm>
            <a:off x="311700" y="4336015"/>
            <a:ext cx="8520600" cy="120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sk-SK" sz="4400" b="1" dirty="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Jett Plasma Lift Medical</a:t>
            </a:r>
            <a:endParaRPr lang="sk-SK" sz="4400" dirty="0">
              <a:solidFill>
                <a:srgbClr val="7030A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Obdélník 3">
            <a:extLst>
              <a:ext uri="{FF2B5EF4-FFF2-40B4-BE49-F238E27FC236}">
                <a16:creationId xmlns:a16="http://schemas.microsoft.com/office/drawing/2014/main" id="{5C5769BA-9487-403F-8079-4EFECB7DA584}"/>
              </a:ext>
            </a:extLst>
          </p:cNvPr>
          <p:cNvSpPr/>
          <p:nvPr/>
        </p:nvSpPr>
        <p:spPr>
          <a:xfrm>
            <a:off x="4982207" y="5860599"/>
            <a:ext cx="38500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TeXGyreAdventor"/>
              </a:rPr>
              <a:t>MUDr. </a:t>
            </a:r>
            <a:r>
              <a:rPr lang="en-US" sz="2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eXGyreAdventor"/>
              </a:rPr>
              <a:t>Matuš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TeXGyreAdventor"/>
              </a:rPr>
              <a:t> Baran MBA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81125"/>
            <a:ext cx="6516578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sk-SK" sz="3200" b="1" dirty="0" err="1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Treatment</a:t>
            </a:r>
            <a:r>
              <a:rPr lang="sk-SK" sz="3200" b="1" dirty="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 – </a:t>
            </a:r>
            <a:r>
              <a:rPr lang="sk-SK" sz="3200" b="1" dirty="0" err="1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Dot</a:t>
            </a:r>
            <a:r>
              <a:rPr lang="sk-SK" sz="3200" b="1" dirty="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 by </a:t>
            </a:r>
            <a:r>
              <a:rPr lang="sk-SK" sz="3200" b="1" dirty="0" err="1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dot</a:t>
            </a:r>
            <a:endParaRPr sz="3200" b="1" dirty="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Obrázek 1">
            <a:extLst>
              <a:ext uri="{FF2B5EF4-FFF2-40B4-BE49-F238E27FC236}">
                <a16:creationId xmlns:a16="http://schemas.microsoft.com/office/drawing/2014/main" id="{5952E0F8-C97D-4A3B-B01A-245C4EB1DD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" y="1771650"/>
            <a:ext cx="70104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2768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81125"/>
            <a:ext cx="6516578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sk-SK" sz="3200" b="1" dirty="0" err="1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Blepharoplasty</a:t>
            </a:r>
            <a:r>
              <a:rPr lang="sk-SK" sz="3200" b="1" dirty="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sk-SK" sz="3200" b="1" dirty="0" err="1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principle</a:t>
            </a:r>
            <a:endParaRPr sz="3200" b="1" dirty="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TextovéPole 3">
            <a:extLst>
              <a:ext uri="{FF2B5EF4-FFF2-40B4-BE49-F238E27FC236}">
                <a16:creationId xmlns:a16="http://schemas.microsoft.com/office/drawing/2014/main" id="{6AD299F6-52D5-4955-ABFD-572487EA704E}"/>
              </a:ext>
            </a:extLst>
          </p:cNvPr>
          <p:cNvSpPr txBox="1"/>
          <p:nvPr/>
        </p:nvSpPr>
        <p:spPr>
          <a:xfrm>
            <a:off x="1399097" y="1637635"/>
            <a:ext cx="6552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Dotting</a:t>
            </a:r>
            <a:endParaRPr lang="cs-CZ" sz="32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Obrázek 1">
            <a:extLst>
              <a:ext uri="{FF2B5EF4-FFF2-40B4-BE49-F238E27FC236}">
                <a16:creationId xmlns:a16="http://schemas.microsoft.com/office/drawing/2014/main" id="{0E064318-25F4-446A-ABC2-82690D004F1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6613" t="37438" r="23225" b="29000"/>
          <a:stretch/>
        </p:blipFill>
        <p:spPr>
          <a:xfrm>
            <a:off x="1399096" y="2222410"/>
            <a:ext cx="6965331" cy="3809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9380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81125"/>
            <a:ext cx="6516578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sk-SK" sz="3200" b="1" dirty="0" err="1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Blepharoplasty</a:t>
            </a:r>
            <a:r>
              <a:rPr lang="sk-SK" sz="3200" b="1" dirty="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sk-SK" sz="3200" b="1" dirty="0" err="1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principle</a:t>
            </a:r>
            <a:endParaRPr sz="3200" b="1" dirty="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CDA34301-5001-49E5-9A34-B7C2796EA0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287" y="2345456"/>
            <a:ext cx="7303141" cy="3204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90845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81125"/>
            <a:ext cx="6516578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sk-SK" sz="3200" b="1" dirty="0" err="1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Blepharoplasty</a:t>
            </a:r>
            <a:r>
              <a:rPr lang="sk-SK" sz="3200" b="1" dirty="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sk-SK" sz="3200" b="1" dirty="0" err="1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principle</a:t>
            </a:r>
            <a:endParaRPr sz="3200" b="1" dirty="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TextovéPole 3">
            <a:extLst>
              <a:ext uri="{FF2B5EF4-FFF2-40B4-BE49-F238E27FC236}">
                <a16:creationId xmlns:a16="http://schemas.microsoft.com/office/drawing/2014/main" id="{6AD299F6-52D5-4955-ABFD-572487EA704E}"/>
              </a:ext>
            </a:extLst>
          </p:cNvPr>
          <p:cNvSpPr txBox="1"/>
          <p:nvPr/>
        </p:nvSpPr>
        <p:spPr>
          <a:xfrm>
            <a:off x="1399097" y="1637635"/>
            <a:ext cx="6552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Healing</a:t>
            </a:r>
            <a:endParaRPr lang="cs-CZ" sz="32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Obrázek 2">
            <a:extLst>
              <a:ext uri="{FF2B5EF4-FFF2-40B4-BE49-F238E27FC236}">
                <a16:creationId xmlns:a16="http://schemas.microsoft.com/office/drawing/2014/main" id="{11EAE911-68BA-4A9E-B14D-4EA58E10554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6613" t="37399" r="23225" b="29001"/>
          <a:stretch/>
        </p:blipFill>
        <p:spPr>
          <a:xfrm>
            <a:off x="1399098" y="2134576"/>
            <a:ext cx="7214228" cy="3515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191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81125"/>
            <a:ext cx="6516578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sk-SK" sz="3200" b="1" dirty="0" err="1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After</a:t>
            </a:r>
            <a:r>
              <a:rPr lang="sk-SK" sz="3200" b="1" dirty="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sk-SK" sz="3200" b="1" dirty="0" err="1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treatment</a:t>
            </a:r>
            <a:r>
              <a:rPr lang="sk-SK" sz="3200" b="1" dirty="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sk-SK" sz="3200" b="1" dirty="0" err="1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care</a:t>
            </a:r>
            <a:endParaRPr sz="3200" b="1" dirty="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TextovéPole 3">
            <a:extLst>
              <a:ext uri="{FF2B5EF4-FFF2-40B4-BE49-F238E27FC236}">
                <a16:creationId xmlns:a16="http://schemas.microsoft.com/office/drawing/2014/main" id="{B6538E31-3DC8-4C73-B3E0-22E654A512A8}"/>
              </a:ext>
            </a:extLst>
          </p:cNvPr>
          <p:cNvSpPr txBox="1"/>
          <p:nvPr/>
        </p:nvSpPr>
        <p:spPr>
          <a:xfrm>
            <a:off x="1066588" y="1670886"/>
            <a:ext cx="6552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UV SPF </a:t>
            </a:r>
            <a:r>
              <a:rPr lang="cs-CZ" sz="32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sunblock</a:t>
            </a:r>
            <a:endParaRPr lang="cs-CZ" sz="32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4" descr="http://richmondcosmeticclinic.co.uk/wp-content/uploads/Botox.jpg">
            <a:extLst>
              <a:ext uri="{FF2B5EF4-FFF2-40B4-BE49-F238E27FC236}">
                <a16:creationId xmlns:a16="http://schemas.microsoft.com/office/drawing/2014/main" id="{EEF1C17D-5F40-4C7F-9A88-A3CBBF6510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 t="14005" b="54607"/>
          <a:stretch>
            <a:fillRect/>
          </a:stretch>
        </p:blipFill>
        <p:spPr bwMode="auto">
          <a:xfrm>
            <a:off x="1149240" y="2510897"/>
            <a:ext cx="7215188" cy="304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4">
            <a:extLst>
              <a:ext uri="{FF2B5EF4-FFF2-40B4-BE49-F238E27FC236}">
                <a16:creationId xmlns:a16="http://schemas.microsoft.com/office/drawing/2014/main" id="{EEDA0A18-77D4-44ED-993A-C7C2AE4B33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2118" y="2981714"/>
            <a:ext cx="1787525" cy="1620837"/>
          </a:xfrm>
          <a:custGeom>
            <a:avLst/>
            <a:gdLst>
              <a:gd name="G0" fmla="+- 1 0 0"/>
              <a:gd name="G1" fmla="+- 1 0 0"/>
              <a:gd name="G2" fmla="+- 1 0 0"/>
              <a:gd name="G3" fmla="+- 1 0 0"/>
              <a:gd name="G4" fmla="+- 58683 0 0"/>
              <a:gd name="G5" fmla="+- 1 0 0"/>
              <a:gd name="G6" fmla="+- 1 0 0"/>
              <a:gd name="G7" fmla="+- 1 0 0"/>
              <a:gd name="G8" fmla="+- 1 0 0"/>
              <a:gd name="G9" fmla="+- 1 0 0"/>
              <a:gd name="G10" fmla="+- 1 0 0"/>
              <a:gd name="G11" fmla="+- 1 0 0"/>
              <a:gd name="G12" fmla="+- 1 0 0"/>
              <a:gd name="G13" fmla="+- 1 0 0"/>
              <a:gd name="G14" fmla="+- 1 0 0"/>
              <a:gd name="G15" fmla="+- 1 0 0"/>
              <a:gd name="G16" fmla="+- 1 0 0"/>
              <a:gd name="G17" fmla="+- 1 0 0"/>
              <a:gd name="G18" fmla="+- 1 0 0"/>
              <a:gd name="T0" fmla="*/ 1787525 w 1787237"/>
              <a:gd name="T1" fmla="*/ 664959 h 1620982"/>
              <a:gd name="T2" fmla="*/ 1676670 w 1787237"/>
              <a:gd name="T3" fmla="*/ 277066 h 1620982"/>
              <a:gd name="T4" fmla="*/ 554271 w 1787237"/>
              <a:gd name="T5" fmla="*/ 0 h 1620982"/>
              <a:gd name="T6" fmla="*/ 41571 w 1787237"/>
              <a:gd name="T7" fmla="*/ 263212 h 1620982"/>
              <a:gd name="T8" fmla="*/ 0 w 1787237"/>
              <a:gd name="T9" fmla="*/ 845051 h 1620982"/>
              <a:gd name="T10" fmla="*/ 152425 w 1787237"/>
              <a:gd name="T11" fmla="*/ 1371477 h 1620982"/>
              <a:gd name="T12" fmla="*/ 762123 w 1787237"/>
              <a:gd name="T13" fmla="*/ 1620837 h 1620982"/>
              <a:gd name="T14" fmla="*/ 1482676 w 1787237"/>
              <a:gd name="T15" fmla="*/ 1510010 h 1620982"/>
              <a:gd name="T16" fmla="*/ 1704384 w 1787237"/>
              <a:gd name="T17" fmla="*/ 1288358 h 1620982"/>
              <a:gd name="T18" fmla="*/ 1524246 w 1787237"/>
              <a:gd name="T19" fmla="*/ 1135972 h 1620982"/>
              <a:gd name="T20" fmla="*/ 1233254 w 1787237"/>
              <a:gd name="T21" fmla="*/ 1232944 h 1620982"/>
              <a:gd name="T22" fmla="*/ 665126 w 1787237"/>
              <a:gd name="T23" fmla="*/ 1232944 h 1620982"/>
              <a:gd name="T24" fmla="*/ 374133 w 1787237"/>
              <a:gd name="T25" fmla="*/ 1011291 h 1620982"/>
              <a:gd name="T26" fmla="*/ 263279 w 1787237"/>
              <a:gd name="T27" fmla="*/ 803491 h 1620982"/>
              <a:gd name="T28" fmla="*/ 443417 w 1787237"/>
              <a:gd name="T29" fmla="*/ 554133 h 1620982"/>
              <a:gd name="T30" fmla="*/ 831407 w 1787237"/>
              <a:gd name="T31" fmla="*/ 457159 h 1620982"/>
              <a:gd name="T32" fmla="*/ 1274825 w 1787237"/>
              <a:gd name="T33" fmla="*/ 471012 h 1620982"/>
              <a:gd name="T34" fmla="*/ 1593530 w 1787237"/>
              <a:gd name="T35" fmla="*/ 651105 h 1620982"/>
              <a:gd name="T36" fmla="*/ 1787525 w 1787237"/>
              <a:gd name="T37" fmla="*/ 664959 h 1620982"/>
              <a:gd name="T38" fmla="*/ 0 w 1787237"/>
              <a:gd name="T39" fmla="*/ 0 h 1620982"/>
              <a:gd name="T40" fmla="*/ 1787237 w 1787237"/>
              <a:gd name="T41" fmla="*/ 1620982 h 16209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T38" t="T39" r="T40" b="T41"/>
            <a:pathLst>
              <a:path w="1787237" h="1620982">
                <a:moveTo>
                  <a:pt x="1787237" y="665018"/>
                </a:moveTo>
                <a:lnTo>
                  <a:pt x="1676400" y="277091"/>
                </a:lnTo>
                <a:lnTo>
                  <a:pt x="554182" y="0"/>
                </a:lnTo>
                <a:lnTo>
                  <a:pt x="41564" y="263236"/>
                </a:lnTo>
                <a:lnTo>
                  <a:pt x="0" y="845127"/>
                </a:lnTo>
                <a:lnTo>
                  <a:pt x="152400" y="1371600"/>
                </a:lnTo>
                <a:lnTo>
                  <a:pt x="762000" y="1620982"/>
                </a:lnTo>
                <a:lnTo>
                  <a:pt x="1482437" y="1510145"/>
                </a:lnTo>
                <a:lnTo>
                  <a:pt x="1704109" y="1288473"/>
                </a:lnTo>
                <a:lnTo>
                  <a:pt x="1524000" y="1136073"/>
                </a:lnTo>
                <a:lnTo>
                  <a:pt x="1233055" y="1233054"/>
                </a:lnTo>
                <a:lnTo>
                  <a:pt x="665019" y="1233054"/>
                </a:lnTo>
                <a:lnTo>
                  <a:pt x="374073" y="1011382"/>
                </a:lnTo>
                <a:lnTo>
                  <a:pt x="263237" y="803563"/>
                </a:lnTo>
                <a:lnTo>
                  <a:pt x="443346" y="554182"/>
                </a:lnTo>
                <a:lnTo>
                  <a:pt x="831273" y="457200"/>
                </a:lnTo>
                <a:lnTo>
                  <a:pt x="1274619" y="471054"/>
                </a:lnTo>
                <a:lnTo>
                  <a:pt x="1593273" y="651163"/>
                </a:lnTo>
                <a:lnTo>
                  <a:pt x="1787237" y="665018"/>
                </a:lnTo>
                <a:close/>
              </a:path>
            </a:pathLst>
          </a:custGeom>
          <a:solidFill>
            <a:srgbClr val="EEECE1">
              <a:alpha val="89999"/>
            </a:srgbClr>
          </a:solidFill>
          <a:ln w="25560" cap="sq">
            <a:solidFill>
              <a:srgbClr val="385D8A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940303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40913"/>
            <a:ext cx="7115846" cy="433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sv-SE" sz="32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Treatment – after</a:t>
            </a: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Zástupný objekt pre text 2">
            <a:extLst>
              <a:ext uri="{FF2B5EF4-FFF2-40B4-BE49-F238E27FC236}">
                <a16:creationId xmlns:a16="http://schemas.microsoft.com/office/drawing/2014/main" id="{6FB7C7BF-5A8F-45F0-B13B-FBB6C0BE3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8516" y="5220393"/>
            <a:ext cx="7770144" cy="859682"/>
          </a:xfrm>
        </p:spPr>
        <p:txBody>
          <a:bodyPr/>
          <a:lstStyle/>
          <a:p>
            <a:pPr marL="114300" indent="0">
              <a:buNone/>
            </a:pPr>
            <a:r>
              <a:rPr lang="en-GB" sz="2800" i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Immediately after</a:t>
            </a:r>
          </a:p>
          <a:p>
            <a:pPr marL="114300" indent="0">
              <a:buNone/>
            </a:pPr>
            <a:endParaRPr lang="en-GB" sz="28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Obrázek 3">
            <a:extLst>
              <a:ext uri="{FF2B5EF4-FFF2-40B4-BE49-F238E27FC236}">
                <a16:creationId xmlns:a16="http://schemas.microsoft.com/office/drawing/2014/main" id="{B031308E-A039-4789-9B01-79EE384CC1F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989" t="29919" r="4325" b="18107"/>
          <a:stretch/>
        </p:blipFill>
        <p:spPr>
          <a:xfrm>
            <a:off x="703168" y="1844824"/>
            <a:ext cx="7560840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2910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40913"/>
            <a:ext cx="7115846" cy="433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sv-SE" sz="32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Treatment – after</a:t>
            </a: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Zástupný objekt pre text 2">
            <a:extLst>
              <a:ext uri="{FF2B5EF4-FFF2-40B4-BE49-F238E27FC236}">
                <a16:creationId xmlns:a16="http://schemas.microsoft.com/office/drawing/2014/main" id="{6FB7C7BF-5A8F-45F0-B13B-FBB6C0BE3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0701" y="5445224"/>
            <a:ext cx="7770144" cy="859682"/>
          </a:xfrm>
        </p:spPr>
        <p:txBody>
          <a:bodyPr/>
          <a:lstStyle/>
          <a:p>
            <a:pPr marL="114300" indent="0">
              <a:buNone/>
            </a:pPr>
            <a:r>
              <a:rPr lang="en-GB" sz="2800" i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Immediately after</a:t>
            </a:r>
          </a:p>
          <a:p>
            <a:pPr marL="114300" indent="0">
              <a:buNone/>
            </a:pPr>
            <a:endParaRPr lang="en-GB" sz="28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Obrázek 2">
            <a:extLst>
              <a:ext uri="{FF2B5EF4-FFF2-40B4-BE49-F238E27FC236}">
                <a16:creationId xmlns:a16="http://schemas.microsoft.com/office/drawing/2014/main" id="{DADE1B47-F5D8-4B8D-839D-A32C7AF0E8B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67" t="37540" r="32300" b="42422"/>
          <a:stretch/>
        </p:blipFill>
        <p:spPr>
          <a:xfrm>
            <a:off x="1599284" y="1268760"/>
            <a:ext cx="5604600" cy="2016224"/>
          </a:xfrm>
          <a:prstGeom prst="rect">
            <a:avLst/>
          </a:prstGeom>
        </p:spPr>
      </p:pic>
      <p:pic>
        <p:nvPicPr>
          <p:cNvPr id="7" name="Obrázek 8">
            <a:extLst>
              <a:ext uri="{FF2B5EF4-FFF2-40B4-BE49-F238E27FC236}">
                <a16:creationId xmlns:a16="http://schemas.microsoft.com/office/drawing/2014/main" id="{44EC9471-DEC5-488F-ABC6-3966983A1E5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3" t="38188" r="21651" b="31100"/>
          <a:stretch/>
        </p:blipFill>
        <p:spPr>
          <a:xfrm>
            <a:off x="1599284" y="3429000"/>
            <a:ext cx="5660937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2470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40913"/>
            <a:ext cx="7115846" cy="433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sv-SE" sz="32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Treatment – after</a:t>
            </a: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Zástupný objekt pre text 2">
            <a:extLst>
              <a:ext uri="{FF2B5EF4-FFF2-40B4-BE49-F238E27FC236}">
                <a16:creationId xmlns:a16="http://schemas.microsoft.com/office/drawing/2014/main" id="{6FB7C7BF-5A8F-45F0-B13B-FBB6C0BE3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71814" y="3203578"/>
            <a:ext cx="7770144" cy="859682"/>
          </a:xfrm>
        </p:spPr>
        <p:txBody>
          <a:bodyPr/>
          <a:lstStyle/>
          <a:p>
            <a:pPr marL="114300" indent="0">
              <a:buNone/>
            </a:pPr>
            <a:r>
              <a:rPr lang="en-GB" sz="2800" i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Immediately after</a:t>
            </a:r>
          </a:p>
          <a:p>
            <a:pPr marL="114300" indent="0">
              <a:buNone/>
            </a:pPr>
            <a:endParaRPr lang="en-GB" sz="28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Obrázek 3">
            <a:extLst>
              <a:ext uri="{FF2B5EF4-FFF2-40B4-BE49-F238E27FC236}">
                <a16:creationId xmlns:a16="http://schemas.microsoft.com/office/drawing/2014/main" id="{3C26DF9D-C400-4A16-A958-C9AAE9B4371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200" t="26376" r="11413" b="35825"/>
          <a:stretch/>
        </p:blipFill>
        <p:spPr>
          <a:xfrm>
            <a:off x="1244159" y="1196752"/>
            <a:ext cx="6712217" cy="2214340"/>
          </a:xfrm>
          <a:prstGeom prst="rect">
            <a:avLst/>
          </a:prstGeom>
        </p:spPr>
      </p:pic>
      <p:pic>
        <p:nvPicPr>
          <p:cNvPr id="9" name="Obrázek 6">
            <a:extLst>
              <a:ext uri="{FF2B5EF4-FFF2-40B4-BE49-F238E27FC236}">
                <a16:creationId xmlns:a16="http://schemas.microsoft.com/office/drawing/2014/main" id="{B36E0774-2A14-4D6B-9005-F5EDEAF0D55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9" t="29919" r="5043" b="18107"/>
          <a:stretch/>
        </p:blipFill>
        <p:spPr>
          <a:xfrm>
            <a:off x="1244159" y="3804267"/>
            <a:ext cx="5539624" cy="2512820"/>
          </a:xfrm>
          <a:prstGeom prst="rect">
            <a:avLst/>
          </a:prstGeom>
        </p:spPr>
      </p:pic>
      <p:sp>
        <p:nvSpPr>
          <p:cNvPr id="10" name="Zástupný objekt pre text 2">
            <a:extLst>
              <a:ext uri="{FF2B5EF4-FFF2-40B4-BE49-F238E27FC236}">
                <a16:creationId xmlns:a16="http://schemas.microsoft.com/office/drawing/2014/main" id="{E5E34263-9A24-4248-A4CD-E1F7374C855C}"/>
              </a:ext>
            </a:extLst>
          </p:cNvPr>
          <p:cNvSpPr txBox="1">
            <a:spLocks/>
          </p:cNvSpPr>
          <p:nvPr/>
        </p:nvSpPr>
        <p:spPr>
          <a:xfrm>
            <a:off x="1077177" y="6129950"/>
            <a:ext cx="7770144" cy="8596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14300" indent="0">
              <a:buFont typeface="Arial"/>
              <a:buNone/>
            </a:pPr>
            <a:r>
              <a:rPr lang="sk-SK" sz="2800" i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 </a:t>
            </a:r>
            <a:r>
              <a:rPr lang="sk-SK" sz="2800" i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days</a:t>
            </a:r>
            <a:r>
              <a:rPr lang="en-GB" sz="2800" i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after</a:t>
            </a:r>
          </a:p>
          <a:p>
            <a:pPr marL="114300" indent="0">
              <a:buFont typeface="Arial"/>
              <a:buNone/>
            </a:pPr>
            <a:endParaRPr lang="en-GB" sz="28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5604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40913"/>
            <a:ext cx="7115846" cy="433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GB" sz="32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Pictures before and after treatment </a:t>
            </a:r>
            <a:endParaRPr lang="sv-SE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Picture 2" descr="C:\Users\Veronika\Desktop\Plasma Jett hard blepharoplastika\IMG_3680.jpg">
            <a:extLst>
              <a:ext uri="{FF2B5EF4-FFF2-40B4-BE49-F238E27FC236}">
                <a16:creationId xmlns:a16="http://schemas.microsoft.com/office/drawing/2014/main" id="{427AFB57-4C8C-4516-A9F3-8DD2FCCDFC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339" y="1202313"/>
            <a:ext cx="3657600" cy="2398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Veronika\Desktop\Plasma Jett hard blepharoplastika\IMG_3698.jpg">
            <a:extLst>
              <a:ext uri="{FF2B5EF4-FFF2-40B4-BE49-F238E27FC236}">
                <a16:creationId xmlns:a16="http://schemas.microsoft.com/office/drawing/2014/main" id="{961054BA-C284-4221-B6FE-A0BA16409C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79" r="1979"/>
          <a:stretch/>
        </p:blipFill>
        <p:spPr bwMode="auto">
          <a:xfrm>
            <a:off x="4852939" y="1211437"/>
            <a:ext cx="363855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Veronika\Desktop\Plasma Jett hard blepharoplastika\IMG_3709.jpg">
            <a:extLst>
              <a:ext uri="{FF2B5EF4-FFF2-40B4-BE49-F238E27FC236}">
                <a16:creationId xmlns:a16="http://schemas.microsoft.com/office/drawing/2014/main" id="{5A07FD8B-5994-474C-85A0-34A356C3BC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339" y="3658961"/>
            <a:ext cx="3657600" cy="2417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C:\Users\Veronika\Desktop\Plasma Jett hard blepharoplastika\P3040044.JPG">
            <a:extLst>
              <a:ext uri="{FF2B5EF4-FFF2-40B4-BE49-F238E27FC236}">
                <a16:creationId xmlns:a16="http://schemas.microsoft.com/office/drawing/2014/main" id="{D3F9CDF5-BFFE-4B6E-B35E-4DE8EB4AF2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439" y="3725461"/>
            <a:ext cx="3304331" cy="2478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1767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40913"/>
            <a:ext cx="7115846" cy="433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sk-SK" sz="32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Pictures</a:t>
            </a:r>
            <a:r>
              <a:rPr lang="sk-SK" sz="32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4 </a:t>
            </a:r>
            <a:r>
              <a:rPr lang="sk-SK" sz="32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days</a:t>
            </a:r>
            <a:r>
              <a:rPr lang="sk-SK" sz="32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k-SK" sz="32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after</a:t>
            </a:r>
            <a:endParaRPr lang="sv-SE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" name="Picture 3" descr="C:\Users\Veronika\Desktop\Plasma Jett hard blepharoplastika\P3070060.JPG">
            <a:extLst>
              <a:ext uri="{FF2B5EF4-FFF2-40B4-BE49-F238E27FC236}">
                <a16:creationId xmlns:a16="http://schemas.microsoft.com/office/drawing/2014/main" id="{DF9856C1-B7C7-4DE7-BB05-B530047E82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589" y="1356018"/>
            <a:ext cx="3841427" cy="2689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Veronika\Desktop\Plasma Jett hard blepharoplastika\P3070064.JPG">
            <a:extLst>
              <a:ext uri="{FF2B5EF4-FFF2-40B4-BE49-F238E27FC236}">
                <a16:creationId xmlns:a16="http://schemas.microsoft.com/office/drawing/2014/main" id="{F48C7B5B-2524-4C3D-8486-7A89EE889D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345422"/>
            <a:ext cx="3945399" cy="2700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Users\Veronika\Desktop\Plasma Jett hard blepharoplastika\P3070066.JPG">
            <a:extLst>
              <a:ext uri="{FF2B5EF4-FFF2-40B4-BE49-F238E27FC236}">
                <a16:creationId xmlns:a16="http://schemas.microsoft.com/office/drawing/2014/main" id="{B323B82E-B25B-4BCD-AC7B-49CF462986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137431"/>
            <a:ext cx="3985443" cy="2720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7032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49" y="581125"/>
            <a:ext cx="6103975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cs-CZ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Jett Plasma Lift </a:t>
            </a:r>
            <a:r>
              <a:rPr lang="cs-CZ" sz="32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Medical</a:t>
            </a: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Zástupný objekt pre text 2">
            <a:extLst>
              <a:ext uri="{FF2B5EF4-FFF2-40B4-BE49-F238E27FC236}">
                <a16:creationId xmlns:a16="http://schemas.microsoft.com/office/drawing/2014/main" id="{6FB7C7BF-5A8F-45F0-B13B-FBB6C0BE3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86314" y="1232570"/>
            <a:ext cx="3313522" cy="4854837"/>
          </a:xfrm>
        </p:spPr>
        <p:txBody>
          <a:bodyPr/>
          <a:lstStyle/>
          <a:p>
            <a:pPr marL="0" indent="0">
              <a:buNone/>
            </a:pPr>
            <a:r>
              <a:rPr lang="sk-SK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 MEDICAL 1023</a:t>
            </a:r>
            <a:br>
              <a:rPr lang="sk-SK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sk-SK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sk-SK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D/C </a:t>
            </a:r>
            <a:r>
              <a:rPr lang="sk-SK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plasma</a:t>
            </a:r>
            <a:r>
              <a:rPr lang="sk-SK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device</a:t>
            </a:r>
          </a:p>
          <a:p>
            <a:pPr marL="0" indent="0">
              <a:buNone/>
            </a:pPr>
            <a:endParaRPr lang="sk-SK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sk-SK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Portable</a:t>
            </a:r>
            <a:endParaRPr lang="sk-SK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sk-SK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sk-SK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230V</a:t>
            </a:r>
          </a:p>
          <a:p>
            <a:pPr marL="0" indent="0">
              <a:buNone/>
            </a:pPr>
            <a:endParaRPr lang="sk-SK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sk-SK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1.8W</a:t>
            </a:r>
          </a:p>
          <a:p>
            <a:pPr marL="0" indent="0">
              <a:buNone/>
            </a:pPr>
            <a:endParaRPr lang="sk-SK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sk-SK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contactless</a:t>
            </a:r>
            <a:endParaRPr lang="sk-SK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000" dirty="0">
              <a:solidFill>
                <a:srgbClr val="7030A0"/>
              </a:solidFill>
            </a:endParaRPr>
          </a:p>
        </p:txBody>
      </p:sp>
      <p:pic>
        <p:nvPicPr>
          <p:cNvPr id="10" name="Picture 7">
            <a:extLst>
              <a:ext uri="{FF2B5EF4-FFF2-40B4-BE49-F238E27FC236}">
                <a16:creationId xmlns:a16="http://schemas.microsoft.com/office/drawing/2014/main" id="{AB42B1EB-2F10-4000-82E5-BB1918A385E3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5271111" y="1472324"/>
            <a:ext cx="3011464" cy="4375328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41187192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40913"/>
            <a:ext cx="7115846" cy="433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sk-SK" sz="32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Pictures</a:t>
            </a:r>
            <a:r>
              <a:rPr lang="sk-SK" sz="32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10 </a:t>
            </a:r>
            <a:r>
              <a:rPr lang="sk-SK" sz="32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days</a:t>
            </a:r>
            <a:r>
              <a:rPr lang="sk-SK" sz="32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k-SK" sz="32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after</a:t>
            </a:r>
            <a:endParaRPr lang="sv-SE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Picture 2" descr="C:\Users\Veronika\Desktop\Plasma Jett hard blepharoplastika\P3140077.JPG">
            <a:extLst>
              <a:ext uri="{FF2B5EF4-FFF2-40B4-BE49-F238E27FC236}">
                <a16:creationId xmlns:a16="http://schemas.microsoft.com/office/drawing/2014/main" id="{0BF918B5-8616-4703-A486-D026FFEFA6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1024" y="1319271"/>
            <a:ext cx="3677741" cy="2304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Veronika\Desktop\Plasma Jett hard blepharoplastika\P3140080.JPG">
            <a:extLst>
              <a:ext uri="{FF2B5EF4-FFF2-40B4-BE49-F238E27FC236}">
                <a16:creationId xmlns:a16="http://schemas.microsoft.com/office/drawing/2014/main" id="{88DA746D-69F7-4A97-A038-38EDE3BD94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565" y="3753980"/>
            <a:ext cx="3883200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Veronika\Desktop\Plasma Jett hard blepharoplastika\P3140078.JPG">
            <a:extLst>
              <a:ext uri="{FF2B5EF4-FFF2-40B4-BE49-F238E27FC236}">
                <a16:creationId xmlns:a16="http://schemas.microsoft.com/office/drawing/2014/main" id="{65154A1F-2E38-4DE6-8EBF-DC29DCC507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776" y="2318633"/>
            <a:ext cx="3851920" cy="2609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87390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40913"/>
            <a:ext cx="7115846" cy="433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sk-SK" sz="32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Pictures</a:t>
            </a:r>
            <a:r>
              <a:rPr lang="sk-SK" sz="32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3 </a:t>
            </a:r>
            <a:r>
              <a:rPr lang="sk-SK" sz="32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months</a:t>
            </a:r>
            <a:r>
              <a:rPr lang="sk-SK" sz="32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k-SK" sz="32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after</a:t>
            </a:r>
            <a:endParaRPr lang="sv-SE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" name="Picture 2" descr="C:\Users\Veronika\Desktop\Plasma Jett hard blepharoplastika\IMG_23.jpg">
            <a:extLst>
              <a:ext uri="{FF2B5EF4-FFF2-40B4-BE49-F238E27FC236}">
                <a16:creationId xmlns:a16="http://schemas.microsoft.com/office/drawing/2014/main" id="{6D19A6D9-D1AF-4D68-B15C-F98897EEEC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84784"/>
            <a:ext cx="4275360" cy="2245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Veronika\Desktop\Plasma Jett hard blepharoplastika\IMG_24.jpg">
            <a:extLst>
              <a:ext uri="{FF2B5EF4-FFF2-40B4-BE49-F238E27FC236}">
                <a16:creationId xmlns:a16="http://schemas.microsoft.com/office/drawing/2014/main" id="{AA3C0088-78A1-4795-96E5-92F14305AF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897435"/>
            <a:ext cx="3024336" cy="266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Veronika\Desktop\Plasma Jett hard blepharoplastika\po 3 měs. (.jpg">
            <a:extLst>
              <a:ext uri="{FF2B5EF4-FFF2-40B4-BE49-F238E27FC236}">
                <a16:creationId xmlns:a16="http://schemas.microsoft.com/office/drawing/2014/main" id="{8C9C205B-07F9-44FF-8FF7-64B7D943BA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773" y="1734018"/>
            <a:ext cx="3384376" cy="434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46181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40913"/>
            <a:ext cx="7115846" cy="433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sk-SK" sz="32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Before</a:t>
            </a:r>
            <a:r>
              <a:rPr lang="sk-SK" sz="32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lang="sk-SK" sz="32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after</a:t>
            </a:r>
            <a:endParaRPr lang="sk-SK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Picture 2" descr="C:\Users\Veronika\Desktop\Plasma Jett hard blepharoplastika\IMG_3680.jpg">
            <a:extLst>
              <a:ext uri="{FF2B5EF4-FFF2-40B4-BE49-F238E27FC236}">
                <a16:creationId xmlns:a16="http://schemas.microsoft.com/office/drawing/2014/main" id="{DA9EE159-CA96-4999-9DC1-7060B1CA9A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861" y="1099695"/>
            <a:ext cx="5112568" cy="2772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Veronika\Desktop\Plasma Jett hard blepharoplastika\IMG_23.jpg">
            <a:extLst>
              <a:ext uri="{FF2B5EF4-FFF2-40B4-BE49-F238E27FC236}">
                <a16:creationId xmlns:a16="http://schemas.microsoft.com/office/drawing/2014/main" id="{49C6D652-4EB7-4AA3-BE38-C581C68DFD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987" y="3997530"/>
            <a:ext cx="5292588" cy="2779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91718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40913"/>
            <a:ext cx="7115846" cy="433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sk-SK" sz="32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Before</a:t>
            </a:r>
            <a:r>
              <a:rPr lang="sk-SK" sz="32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lang="sk-SK" sz="32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after</a:t>
            </a:r>
            <a:endParaRPr lang="sk-SK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Picture 2" descr="C:\Users\Admin\Desktop\FOTO, VIDEO\FOTO\Fotky Before After\Vrásky\Společný obrázek.png">
            <a:extLst>
              <a:ext uri="{FF2B5EF4-FFF2-40B4-BE49-F238E27FC236}">
                <a16:creationId xmlns:a16="http://schemas.microsoft.com/office/drawing/2014/main" id="{AE5D4C3F-F94C-48D1-8468-F63A0B6FEE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95" y="2221489"/>
            <a:ext cx="8107010" cy="3410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3915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40913"/>
            <a:ext cx="7115846" cy="433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sk-SK" sz="32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Before</a:t>
            </a:r>
            <a:r>
              <a:rPr lang="sk-SK" sz="32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lang="sk-SK" sz="32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after</a:t>
            </a:r>
            <a:endParaRPr lang="sk-SK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00C7AD6D-B4D9-43FE-8C4E-87E69B02F0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708" y="1060503"/>
            <a:ext cx="5256584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547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40913"/>
            <a:ext cx="7115846" cy="433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sk-SK" sz="32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Before</a:t>
            </a:r>
            <a:r>
              <a:rPr lang="sk-SK" sz="32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lang="sk-SK" sz="32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after</a:t>
            </a:r>
            <a:endParaRPr lang="sk-SK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Obrázek 3">
            <a:extLst>
              <a:ext uri="{FF2B5EF4-FFF2-40B4-BE49-F238E27FC236}">
                <a16:creationId xmlns:a16="http://schemas.microsoft.com/office/drawing/2014/main" id="{A1DADFFF-AFCE-4704-8084-C94CE074D8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1097360"/>
            <a:ext cx="5517226" cy="5517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6022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40913"/>
            <a:ext cx="7115846" cy="433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sk-SK" sz="32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Before</a:t>
            </a:r>
            <a:r>
              <a:rPr lang="sk-SK" sz="32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lang="sk-SK" sz="32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after</a:t>
            </a:r>
            <a:endParaRPr lang="sk-SK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Obrázek 2">
            <a:extLst>
              <a:ext uri="{FF2B5EF4-FFF2-40B4-BE49-F238E27FC236}">
                <a16:creationId xmlns:a16="http://schemas.microsoft.com/office/drawing/2014/main" id="{9025A4EE-8241-40CC-A54C-3FF0BB9417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63" y="1296615"/>
            <a:ext cx="4283968" cy="3212976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CBBAF203-C77D-4CC1-8E6A-6F7BFFC3ADD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011" y="2939107"/>
            <a:ext cx="4187957" cy="314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7819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40913"/>
            <a:ext cx="7115846" cy="433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sk-SK" sz="32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Before</a:t>
            </a:r>
            <a:r>
              <a:rPr lang="sk-SK" sz="32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lang="sk-SK" sz="32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after</a:t>
            </a:r>
            <a:endParaRPr lang="sk-SK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Obrázek 2">
            <a:extLst>
              <a:ext uri="{FF2B5EF4-FFF2-40B4-BE49-F238E27FC236}">
                <a16:creationId xmlns:a16="http://schemas.microsoft.com/office/drawing/2014/main" id="{50B93721-629E-4101-A8C2-C1037D77ED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021" y="1211437"/>
            <a:ext cx="7154304" cy="2647931"/>
          </a:xfrm>
          <a:prstGeom prst="rect">
            <a:avLst/>
          </a:prstGeom>
        </p:spPr>
      </p:pic>
      <p:pic>
        <p:nvPicPr>
          <p:cNvPr id="8" name="Obrázek 5">
            <a:extLst>
              <a:ext uri="{FF2B5EF4-FFF2-40B4-BE49-F238E27FC236}">
                <a16:creationId xmlns:a16="http://schemas.microsoft.com/office/drawing/2014/main" id="{AABEF486-AFD3-4A76-9352-9C5AC83629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3766907"/>
            <a:ext cx="3048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5196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40913"/>
            <a:ext cx="7115846" cy="433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sk-SK" sz="32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</a:t>
            </a:r>
            <a:r>
              <a:rPr lang="sk-SK" sz="32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k-SK" sz="3200" b="1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careful</a:t>
            </a:r>
            <a:endParaRPr lang="sk-SK" sz="3200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TextovéPole 3">
            <a:extLst>
              <a:ext uri="{FF2B5EF4-FFF2-40B4-BE49-F238E27FC236}">
                <a16:creationId xmlns:a16="http://schemas.microsoft.com/office/drawing/2014/main" id="{D19775C2-C508-49BD-94C8-3CF81940FEAD}"/>
              </a:ext>
            </a:extLst>
          </p:cNvPr>
          <p:cNvSpPr txBox="1"/>
          <p:nvPr/>
        </p:nvSpPr>
        <p:spPr>
          <a:xfrm>
            <a:off x="800580" y="2397948"/>
            <a:ext cx="655272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hypertrophic scarring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HA, fillers, threads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dark-pigmented skin</a:t>
            </a:r>
          </a:p>
          <a:p>
            <a:endParaRPr lang="cs-CZ" sz="32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2" descr="Súvisiaci obrázok">
            <a:extLst>
              <a:ext uri="{FF2B5EF4-FFF2-40B4-BE49-F238E27FC236}">
                <a16:creationId xmlns:a16="http://schemas.microsoft.com/office/drawing/2014/main" id="{79D8B4D3-34D6-4152-85AC-68F8859D23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44125" y="1770855"/>
            <a:ext cx="2838450" cy="331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17200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40913"/>
            <a:ext cx="7115846" cy="433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sv-SE" sz="3200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Technical design</a:t>
            </a: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Zástupný objekt pre text 2">
            <a:extLst>
              <a:ext uri="{FF2B5EF4-FFF2-40B4-BE49-F238E27FC236}">
                <a16:creationId xmlns:a16="http://schemas.microsoft.com/office/drawing/2014/main" id="{6FB7C7BF-5A8F-45F0-B13B-FBB6C0BE3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1066" y="1524875"/>
            <a:ext cx="7737594" cy="4555200"/>
          </a:xfrm>
        </p:spPr>
        <p:txBody>
          <a:bodyPr/>
          <a:lstStyle/>
          <a:p>
            <a:pPr marL="114300" indent="0">
              <a:buNone/>
            </a:pPr>
            <a:r>
              <a:rPr lang="en-GB" sz="28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contactless 1mm tip</a:t>
            </a:r>
          </a:p>
          <a:p>
            <a:pPr marL="114300" indent="0">
              <a:buNone/>
            </a:pPr>
            <a:r>
              <a:rPr lang="en-GB" sz="28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0,5cm distance</a:t>
            </a:r>
          </a:p>
          <a:p>
            <a:pPr marL="114300" indent="0">
              <a:buNone/>
            </a:pPr>
            <a:r>
              <a:rPr lang="en-GB" sz="28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0,1mm spot</a:t>
            </a:r>
          </a:p>
          <a:p>
            <a:pPr marL="114300" indent="0">
              <a:buNone/>
            </a:pPr>
            <a:r>
              <a:rPr lang="en-GB" sz="28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0,6 - 1,8 W</a:t>
            </a:r>
          </a:p>
        </p:txBody>
      </p:sp>
      <p:pic>
        <p:nvPicPr>
          <p:cNvPr id="9" name="Obrázek 2">
            <a:extLst>
              <a:ext uri="{FF2B5EF4-FFF2-40B4-BE49-F238E27FC236}">
                <a16:creationId xmlns:a16="http://schemas.microsoft.com/office/drawing/2014/main" id="{99B10426-F06B-4591-9CEC-6FA9904679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87" b="32280"/>
          <a:stretch/>
        </p:blipFill>
        <p:spPr>
          <a:xfrm>
            <a:off x="775340" y="4469347"/>
            <a:ext cx="7020272" cy="138209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EF2CDDF5-C89E-48C4-A853-F0B60DFE4C18}"/>
              </a:ext>
            </a:extLst>
          </p:cNvPr>
          <p:cNvPicPr/>
          <p:nvPr/>
        </p:nvPicPr>
        <p:blipFill rotWithShape="1">
          <a:blip r:embed="rId5"/>
          <a:srcRect l="17546" t="15124" r="15751" b="16860"/>
          <a:stretch/>
        </p:blipFill>
        <p:spPr>
          <a:xfrm>
            <a:off x="5319252" y="1385810"/>
            <a:ext cx="3049408" cy="2808312"/>
          </a:xfrm>
          <a:prstGeom prst="rect">
            <a:avLst/>
          </a:prstGeom>
          <a:ln w="9360">
            <a:noFill/>
          </a:ln>
          <a:effectLst>
            <a:softEdge rad="63500"/>
          </a:effectLst>
        </p:spPr>
      </p:pic>
      <p:sp>
        <p:nvSpPr>
          <p:cNvPr id="7" name="TextovéPole 3">
            <a:extLst>
              <a:ext uri="{FF2B5EF4-FFF2-40B4-BE49-F238E27FC236}">
                <a16:creationId xmlns:a16="http://schemas.microsoft.com/office/drawing/2014/main" id="{18042AB1-9369-44C2-8F6D-A0CEE2E65852}"/>
              </a:ext>
            </a:extLst>
          </p:cNvPr>
          <p:cNvSpPr txBox="1"/>
          <p:nvPr/>
        </p:nvSpPr>
        <p:spPr>
          <a:xfrm>
            <a:off x="7030234" y="2420634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0,5 cm</a:t>
            </a:r>
          </a:p>
        </p:txBody>
      </p:sp>
    </p:spTree>
    <p:extLst>
      <p:ext uri="{BB962C8B-B14F-4D97-AF65-F5344CB8AC3E}">
        <p14:creationId xmlns:p14="http://schemas.microsoft.com/office/powerpoint/2010/main" val="35187719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81125"/>
            <a:ext cx="3969900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GB" sz="3200" b="1" dirty="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 Blepharoplasty</a:t>
            </a: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3AD8EF36-47E1-42AE-9547-B6B97FF1E1B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80233" y="2529000"/>
            <a:ext cx="2699640" cy="1800000"/>
          </a:xfrm>
          <a:prstGeom prst="rect">
            <a:avLst/>
          </a:prstGeom>
          <a:ln w="9360">
            <a:noFill/>
          </a:ln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781FA9D0-CB0A-42DC-87A5-8E8269D3CC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311" y="2339767"/>
            <a:ext cx="2530264" cy="217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Rovná spojovacia šípka 6">
            <a:extLst>
              <a:ext uri="{FF2B5EF4-FFF2-40B4-BE49-F238E27FC236}">
                <a16:creationId xmlns:a16="http://schemas.microsoft.com/office/drawing/2014/main" id="{1688F93E-083D-44A7-B063-483DD9A568D3}"/>
              </a:ext>
            </a:extLst>
          </p:cNvPr>
          <p:cNvCxnSpPr>
            <a:cxnSpLocks/>
          </p:cNvCxnSpPr>
          <p:nvPr/>
        </p:nvCxnSpPr>
        <p:spPr>
          <a:xfrm>
            <a:off x="3579873" y="3428999"/>
            <a:ext cx="2237877" cy="0"/>
          </a:xfrm>
          <a:prstGeom prst="straightConnector1">
            <a:avLst/>
          </a:prstGeom>
          <a:ln w="38100">
            <a:solidFill>
              <a:srgbClr val="FF0000"/>
            </a:solidFill>
            <a:prstDash val="dash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9193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81125"/>
            <a:ext cx="3969900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sk-SK" sz="3200" b="1" dirty="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Picture 4" descr="http://healthbeacon.co.uk/media/69595/copper_and_collagen_two_important_c_for_aging_skin.jpg">
            <a:extLst>
              <a:ext uri="{FF2B5EF4-FFF2-40B4-BE49-F238E27FC236}">
                <a16:creationId xmlns:a16="http://schemas.microsoft.com/office/drawing/2014/main" id="{7C65459A-F646-4FC8-AB5C-B0D0E5CED4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136" y="1219199"/>
            <a:ext cx="1511181" cy="2782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healthbeacon.co.uk/media/69595/copper_and_collagen_two_important_c_for_aging_skin.jpg">
            <a:extLst>
              <a:ext uri="{FF2B5EF4-FFF2-40B4-BE49-F238E27FC236}">
                <a16:creationId xmlns:a16="http://schemas.microsoft.com/office/drawing/2014/main" id="{180B0B04-4661-42B4-B301-699CAA6513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04130" y="1217279"/>
            <a:ext cx="1699891" cy="2784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Súvisiaci obrázok">
            <a:extLst>
              <a:ext uri="{FF2B5EF4-FFF2-40B4-BE49-F238E27FC236}">
                <a16:creationId xmlns:a16="http://schemas.microsoft.com/office/drawing/2014/main" id="{BB400756-615F-4452-B314-C91DC8A551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45037" y="1219200"/>
            <a:ext cx="1230313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Súvisiaci obrázok">
            <a:extLst>
              <a:ext uri="{FF2B5EF4-FFF2-40B4-BE49-F238E27FC236}">
                <a16:creationId xmlns:a16="http://schemas.microsoft.com/office/drawing/2014/main" id="{BDCCE66D-54A6-41DC-B05D-666E801358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/>
          <a:srcRect l="18272" r="6357"/>
          <a:stretch>
            <a:fillRect/>
          </a:stretch>
        </p:blipFill>
        <p:spPr bwMode="auto">
          <a:xfrm>
            <a:off x="1747787" y="4359246"/>
            <a:ext cx="2357438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Súvisiaci obrázok">
            <a:extLst>
              <a:ext uri="{FF2B5EF4-FFF2-40B4-BE49-F238E27FC236}">
                <a16:creationId xmlns:a16="http://schemas.microsoft.com/office/drawing/2014/main" id="{02562866-D9A3-4644-8496-2205AAC2DD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6855467" y="4113977"/>
            <a:ext cx="1096358" cy="2007394"/>
          </a:xfrm>
          <a:prstGeom prst="rect">
            <a:avLst/>
          </a:prstGeom>
          <a:noFill/>
        </p:spPr>
      </p:pic>
      <p:cxnSp>
        <p:nvCxnSpPr>
          <p:cNvPr id="11" name="Rovná spojovacia šípka 13">
            <a:extLst>
              <a:ext uri="{FF2B5EF4-FFF2-40B4-BE49-F238E27FC236}">
                <a16:creationId xmlns:a16="http://schemas.microsoft.com/office/drawing/2014/main" id="{32C13CC9-61F2-4D02-84CC-F5C395E1D92D}"/>
              </a:ext>
            </a:extLst>
          </p:cNvPr>
          <p:cNvCxnSpPr>
            <a:cxnSpLocks/>
          </p:cNvCxnSpPr>
          <p:nvPr/>
        </p:nvCxnSpPr>
        <p:spPr>
          <a:xfrm flipV="1">
            <a:off x="5038776" y="3110414"/>
            <a:ext cx="10744" cy="2917361"/>
          </a:xfrm>
          <a:prstGeom prst="straightConnector1">
            <a:avLst/>
          </a:prstGeom>
          <a:ln w="50800">
            <a:solidFill>
              <a:srgbClr val="92D05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26129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81125"/>
            <a:ext cx="6516578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sk-SK" sz="3200" b="1" dirty="0" err="1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Treatment</a:t>
            </a:r>
            <a:endParaRPr sz="3200" b="1" dirty="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Picture 4" descr="http://richmondcosmeticclinic.co.uk/wp-content/uploads/Botox.jpg">
            <a:extLst>
              <a:ext uri="{FF2B5EF4-FFF2-40B4-BE49-F238E27FC236}">
                <a16:creationId xmlns:a16="http://schemas.microsoft.com/office/drawing/2014/main" id="{47781830-C586-48CD-8C94-1CD35C5B7D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 t="14005" b="54607"/>
          <a:stretch>
            <a:fillRect/>
          </a:stretch>
        </p:blipFill>
        <p:spPr bwMode="auto">
          <a:xfrm>
            <a:off x="1398137" y="1908175"/>
            <a:ext cx="7215188" cy="304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Voľná forma 5">
            <a:extLst>
              <a:ext uri="{FF2B5EF4-FFF2-40B4-BE49-F238E27FC236}">
                <a16:creationId xmlns:a16="http://schemas.microsoft.com/office/drawing/2014/main" id="{E0B9F069-04BF-4448-B48A-D0E4CA0AD413}"/>
              </a:ext>
            </a:extLst>
          </p:cNvPr>
          <p:cNvSpPr/>
          <p:nvPr/>
        </p:nvSpPr>
        <p:spPr>
          <a:xfrm>
            <a:off x="2516275" y="2407776"/>
            <a:ext cx="1787525" cy="1620837"/>
          </a:xfrm>
          <a:custGeom>
            <a:avLst/>
            <a:gdLst>
              <a:gd name="connsiteX0" fmla="*/ 1787237 w 1787237"/>
              <a:gd name="connsiteY0" fmla="*/ 665018 h 1620982"/>
              <a:gd name="connsiteX1" fmla="*/ 1676400 w 1787237"/>
              <a:gd name="connsiteY1" fmla="*/ 277091 h 1620982"/>
              <a:gd name="connsiteX2" fmla="*/ 554182 w 1787237"/>
              <a:gd name="connsiteY2" fmla="*/ 0 h 1620982"/>
              <a:gd name="connsiteX3" fmla="*/ 41564 w 1787237"/>
              <a:gd name="connsiteY3" fmla="*/ 263236 h 1620982"/>
              <a:gd name="connsiteX4" fmla="*/ 0 w 1787237"/>
              <a:gd name="connsiteY4" fmla="*/ 845127 h 1620982"/>
              <a:gd name="connsiteX5" fmla="*/ 152400 w 1787237"/>
              <a:gd name="connsiteY5" fmla="*/ 1371600 h 1620982"/>
              <a:gd name="connsiteX6" fmla="*/ 762000 w 1787237"/>
              <a:gd name="connsiteY6" fmla="*/ 1620982 h 1620982"/>
              <a:gd name="connsiteX7" fmla="*/ 1482437 w 1787237"/>
              <a:gd name="connsiteY7" fmla="*/ 1510145 h 1620982"/>
              <a:gd name="connsiteX8" fmla="*/ 1704109 w 1787237"/>
              <a:gd name="connsiteY8" fmla="*/ 1288473 h 1620982"/>
              <a:gd name="connsiteX9" fmla="*/ 1524000 w 1787237"/>
              <a:gd name="connsiteY9" fmla="*/ 1136073 h 1620982"/>
              <a:gd name="connsiteX10" fmla="*/ 1233055 w 1787237"/>
              <a:gd name="connsiteY10" fmla="*/ 1233054 h 1620982"/>
              <a:gd name="connsiteX11" fmla="*/ 665019 w 1787237"/>
              <a:gd name="connsiteY11" fmla="*/ 1233054 h 1620982"/>
              <a:gd name="connsiteX12" fmla="*/ 374073 w 1787237"/>
              <a:gd name="connsiteY12" fmla="*/ 1011382 h 1620982"/>
              <a:gd name="connsiteX13" fmla="*/ 263237 w 1787237"/>
              <a:gd name="connsiteY13" fmla="*/ 803563 h 1620982"/>
              <a:gd name="connsiteX14" fmla="*/ 443346 w 1787237"/>
              <a:gd name="connsiteY14" fmla="*/ 554182 h 1620982"/>
              <a:gd name="connsiteX15" fmla="*/ 831273 w 1787237"/>
              <a:gd name="connsiteY15" fmla="*/ 457200 h 1620982"/>
              <a:gd name="connsiteX16" fmla="*/ 1274619 w 1787237"/>
              <a:gd name="connsiteY16" fmla="*/ 471054 h 1620982"/>
              <a:gd name="connsiteX17" fmla="*/ 1593273 w 1787237"/>
              <a:gd name="connsiteY17" fmla="*/ 651163 h 1620982"/>
              <a:gd name="connsiteX18" fmla="*/ 1787237 w 1787237"/>
              <a:gd name="connsiteY18" fmla="*/ 665018 h 1620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787237" h="1620982">
                <a:moveTo>
                  <a:pt x="1787237" y="665018"/>
                </a:moveTo>
                <a:lnTo>
                  <a:pt x="1676400" y="277091"/>
                </a:lnTo>
                <a:lnTo>
                  <a:pt x="554182" y="0"/>
                </a:lnTo>
                <a:lnTo>
                  <a:pt x="41564" y="263236"/>
                </a:lnTo>
                <a:lnTo>
                  <a:pt x="0" y="845127"/>
                </a:lnTo>
                <a:lnTo>
                  <a:pt x="152400" y="1371600"/>
                </a:lnTo>
                <a:lnTo>
                  <a:pt x="762000" y="1620982"/>
                </a:lnTo>
                <a:lnTo>
                  <a:pt x="1482437" y="1510145"/>
                </a:lnTo>
                <a:lnTo>
                  <a:pt x="1704109" y="1288473"/>
                </a:lnTo>
                <a:lnTo>
                  <a:pt x="1524000" y="1136073"/>
                </a:lnTo>
                <a:lnTo>
                  <a:pt x="1233055" y="1233054"/>
                </a:lnTo>
                <a:lnTo>
                  <a:pt x="665019" y="1233054"/>
                </a:lnTo>
                <a:lnTo>
                  <a:pt x="374073" y="1011382"/>
                </a:lnTo>
                <a:lnTo>
                  <a:pt x="263237" y="803563"/>
                </a:lnTo>
                <a:lnTo>
                  <a:pt x="443346" y="554182"/>
                </a:lnTo>
                <a:lnTo>
                  <a:pt x="831273" y="457200"/>
                </a:lnTo>
                <a:lnTo>
                  <a:pt x="1274619" y="471054"/>
                </a:lnTo>
                <a:lnTo>
                  <a:pt x="1593273" y="651163"/>
                </a:lnTo>
                <a:lnTo>
                  <a:pt x="1787237" y="665018"/>
                </a:lnTo>
                <a:close/>
              </a:path>
            </a:pathLst>
          </a:custGeom>
          <a:solidFill>
            <a:srgbClr val="0070C0">
              <a:alpha val="28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374128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81125"/>
            <a:ext cx="6516578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sk-SK" sz="3200" b="1" dirty="0" err="1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Treatment</a:t>
            </a:r>
            <a:r>
              <a:rPr lang="sk-SK" sz="3200" b="1" dirty="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 – </a:t>
            </a:r>
            <a:r>
              <a:rPr lang="sk-SK" sz="3200" b="1" dirty="0" err="1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local</a:t>
            </a:r>
            <a:r>
              <a:rPr lang="sk-SK" sz="3200" b="1" dirty="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 a.</a:t>
            </a:r>
            <a:endParaRPr sz="3200" b="1" dirty="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Picture 4" descr="http://richmondcosmeticclinic.co.uk/wp-content/uploads/Botox.jpg">
            <a:extLst>
              <a:ext uri="{FF2B5EF4-FFF2-40B4-BE49-F238E27FC236}">
                <a16:creationId xmlns:a16="http://schemas.microsoft.com/office/drawing/2014/main" id="{47781830-C586-48CD-8C94-1CD35C5B7D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 t="14005" b="54607"/>
          <a:stretch>
            <a:fillRect/>
          </a:stretch>
        </p:blipFill>
        <p:spPr bwMode="auto">
          <a:xfrm>
            <a:off x="1398137" y="1908175"/>
            <a:ext cx="7215188" cy="304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Voľná forma 5">
            <a:extLst>
              <a:ext uri="{FF2B5EF4-FFF2-40B4-BE49-F238E27FC236}">
                <a16:creationId xmlns:a16="http://schemas.microsoft.com/office/drawing/2014/main" id="{E0B9F069-04BF-4448-B48A-D0E4CA0AD413}"/>
              </a:ext>
            </a:extLst>
          </p:cNvPr>
          <p:cNvSpPr/>
          <p:nvPr/>
        </p:nvSpPr>
        <p:spPr>
          <a:xfrm>
            <a:off x="2516275" y="2407776"/>
            <a:ext cx="1787525" cy="1620837"/>
          </a:xfrm>
          <a:custGeom>
            <a:avLst/>
            <a:gdLst>
              <a:gd name="connsiteX0" fmla="*/ 1787237 w 1787237"/>
              <a:gd name="connsiteY0" fmla="*/ 665018 h 1620982"/>
              <a:gd name="connsiteX1" fmla="*/ 1676400 w 1787237"/>
              <a:gd name="connsiteY1" fmla="*/ 277091 h 1620982"/>
              <a:gd name="connsiteX2" fmla="*/ 554182 w 1787237"/>
              <a:gd name="connsiteY2" fmla="*/ 0 h 1620982"/>
              <a:gd name="connsiteX3" fmla="*/ 41564 w 1787237"/>
              <a:gd name="connsiteY3" fmla="*/ 263236 h 1620982"/>
              <a:gd name="connsiteX4" fmla="*/ 0 w 1787237"/>
              <a:gd name="connsiteY4" fmla="*/ 845127 h 1620982"/>
              <a:gd name="connsiteX5" fmla="*/ 152400 w 1787237"/>
              <a:gd name="connsiteY5" fmla="*/ 1371600 h 1620982"/>
              <a:gd name="connsiteX6" fmla="*/ 762000 w 1787237"/>
              <a:gd name="connsiteY6" fmla="*/ 1620982 h 1620982"/>
              <a:gd name="connsiteX7" fmla="*/ 1482437 w 1787237"/>
              <a:gd name="connsiteY7" fmla="*/ 1510145 h 1620982"/>
              <a:gd name="connsiteX8" fmla="*/ 1704109 w 1787237"/>
              <a:gd name="connsiteY8" fmla="*/ 1288473 h 1620982"/>
              <a:gd name="connsiteX9" fmla="*/ 1524000 w 1787237"/>
              <a:gd name="connsiteY9" fmla="*/ 1136073 h 1620982"/>
              <a:gd name="connsiteX10" fmla="*/ 1233055 w 1787237"/>
              <a:gd name="connsiteY10" fmla="*/ 1233054 h 1620982"/>
              <a:gd name="connsiteX11" fmla="*/ 665019 w 1787237"/>
              <a:gd name="connsiteY11" fmla="*/ 1233054 h 1620982"/>
              <a:gd name="connsiteX12" fmla="*/ 374073 w 1787237"/>
              <a:gd name="connsiteY12" fmla="*/ 1011382 h 1620982"/>
              <a:gd name="connsiteX13" fmla="*/ 263237 w 1787237"/>
              <a:gd name="connsiteY13" fmla="*/ 803563 h 1620982"/>
              <a:gd name="connsiteX14" fmla="*/ 443346 w 1787237"/>
              <a:gd name="connsiteY14" fmla="*/ 554182 h 1620982"/>
              <a:gd name="connsiteX15" fmla="*/ 831273 w 1787237"/>
              <a:gd name="connsiteY15" fmla="*/ 457200 h 1620982"/>
              <a:gd name="connsiteX16" fmla="*/ 1274619 w 1787237"/>
              <a:gd name="connsiteY16" fmla="*/ 471054 h 1620982"/>
              <a:gd name="connsiteX17" fmla="*/ 1593273 w 1787237"/>
              <a:gd name="connsiteY17" fmla="*/ 651163 h 1620982"/>
              <a:gd name="connsiteX18" fmla="*/ 1787237 w 1787237"/>
              <a:gd name="connsiteY18" fmla="*/ 665018 h 1620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787237" h="1620982">
                <a:moveTo>
                  <a:pt x="1787237" y="665018"/>
                </a:moveTo>
                <a:lnTo>
                  <a:pt x="1676400" y="277091"/>
                </a:lnTo>
                <a:lnTo>
                  <a:pt x="554182" y="0"/>
                </a:lnTo>
                <a:lnTo>
                  <a:pt x="41564" y="263236"/>
                </a:lnTo>
                <a:lnTo>
                  <a:pt x="0" y="845127"/>
                </a:lnTo>
                <a:lnTo>
                  <a:pt x="152400" y="1371600"/>
                </a:lnTo>
                <a:lnTo>
                  <a:pt x="762000" y="1620982"/>
                </a:lnTo>
                <a:lnTo>
                  <a:pt x="1482437" y="1510145"/>
                </a:lnTo>
                <a:lnTo>
                  <a:pt x="1704109" y="1288473"/>
                </a:lnTo>
                <a:lnTo>
                  <a:pt x="1524000" y="1136073"/>
                </a:lnTo>
                <a:lnTo>
                  <a:pt x="1233055" y="1233054"/>
                </a:lnTo>
                <a:lnTo>
                  <a:pt x="665019" y="1233054"/>
                </a:lnTo>
                <a:lnTo>
                  <a:pt x="374073" y="1011382"/>
                </a:lnTo>
                <a:lnTo>
                  <a:pt x="263237" y="803563"/>
                </a:lnTo>
                <a:lnTo>
                  <a:pt x="443346" y="554182"/>
                </a:lnTo>
                <a:lnTo>
                  <a:pt x="831273" y="457200"/>
                </a:lnTo>
                <a:lnTo>
                  <a:pt x="1274619" y="471054"/>
                </a:lnTo>
                <a:lnTo>
                  <a:pt x="1593273" y="651163"/>
                </a:lnTo>
                <a:lnTo>
                  <a:pt x="1787237" y="665018"/>
                </a:lnTo>
                <a:close/>
              </a:path>
            </a:pathLst>
          </a:custGeom>
          <a:solidFill>
            <a:srgbClr val="92D050">
              <a:alpha val="28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954591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81125"/>
            <a:ext cx="6516578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sk-SK" sz="3200" b="1" dirty="0" err="1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Treatment</a:t>
            </a:r>
            <a:r>
              <a:rPr lang="sk-SK" sz="3200" b="1" dirty="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 – </a:t>
            </a:r>
            <a:r>
              <a:rPr lang="sk-SK" sz="3200" b="1" dirty="0" err="1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scan</a:t>
            </a:r>
            <a:endParaRPr sz="3200" b="1" dirty="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D98E5019-27D7-410E-93A4-232D4167C5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14" y="1742632"/>
            <a:ext cx="7932111" cy="3738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48064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1847850" y="581125"/>
            <a:ext cx="6516578" cy="3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sk-SK" sz="3200" b="1" dirty="0" err="1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Blepharoplasty</a:t>
            </a:r>
            <a:r>
              <a:rPr lang="sk-SK" sz="3200" b="1" dirty="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sk-SK" sz="3200" b="1" dirty="0" err="1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principle</a:t>
            </a:r>
            <a:endParaRPr sz="3200" b="1" dirty="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Shape 60"/>
          <p:cNvSpPr txBox="1"/>
          <p:nvPr/>
        </p:nvSpPr>
        <p:spPr>
          <a:xfrm>
            <a:off x="7951825" y="777925"/>
            <a:ext cx="661500" cy="1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sz="1000">
                <a:solidFill>
                  <a:srgbClr val="58388D"/>
                </a:solidFill>
                <a:latin typeface="Calibri"/>
                <a:ea typeface="Calibri"/>
                <a:cs typeface="Calibri"/>
                <a:sym typeface="Calibri"/>
              </a:rPr>
              <a:t>str. xx/xx</a:t>
            </a:r>
            <a:endParaRPr sz="1000">
              <a:solidFill>
                <a:srgbClr val="58388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Obrázek 2">
            <a:extLst>
              <a:ext uri="{FF2B5EF4-FFF2-40B4-BE49-F238E27FC236}">
                <a16:creationId xmlns:a16="http://schemas.microsoft.com/office/drawing/2014/main" id="{51125E2E-D20B-4C22-A84D-97B0B33A4E3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6613" t="31800" r="24013" b="29000"/>
          <a:stretch/>
        </p:blipFill>
        <p:spPr>
          <a:xfrm>
            <a:off x="1399096" y="2318553"/>
            <a:ext cx="6740351" cy="3774597"/>
          </a:xfrm>
          <a:prstGeom prst="rect">
            <a:avLst/>
          </a:prstGeom>
        </p:spPr>
      </p:pic>
      <p:sp>
        <p:nvSpPr>
          <p:cNvPr id="8" name="TextovéPole 3">
            <a:extLst>
              <a:ext uri="{FF2B5EF4-FFF2-40B4-BE49-F238E27FC236}">
                <a16:creationId xmlns:a16="http://schemas.microsoft.com/office/drawing/2014/main" id="{6AD299F6-52D5-4955-ABFD-572487EA704E}"/>
              </a:ext>
            </a:extLst>
          </p:cNvPr>
          <p:cNvSpPr txBox="1"/>
          <p:nvPr/>
        </p:nvSpPr>
        <p:spPr>
          <a:xfrm>
            <a:off x="1399097" y="1637635"/>
            <a:ext cx="6552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Resurfation</a:t>
            </a:r>
            <a:endParaRPr lang="cs-CZ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5531238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292</Words>
  <Application>Microsoft Office PowerPoint</Application>
  <PresentationFormat>Prezentácia na obrazovke (4:3)</PresentationFormat>
  <Paragraphs>86</Paragraphs>
  <Slides>29</Slides>
  <Notes>29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29</vt:i4>
      </vt:variant>
    </vt:vector>
  </HeadingPairs>
  <TitlesOfParts>
    <vt:vector size="34" baseType="lpstr">
      <vt:lpstr>Arial</vt:lpstr>
      <vt:lpstr>Calibri</vt:lpstr>
      <vt:lpstr>TeXGyreAdventor</vt:lpstr>
      <vt:lpstr>Wingdings</vt:lpstr>
      <vt:lpstr>Simple Light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Prezentácia programu PowerPoint</dc:title>
  <cp:lastModifiedBy>Zuzana</cp:lastModifiedBy>
  <cp:revision>28</cp:revision>
  <dcterms:modified xsi:type="dcterms:W3CDTF">2018-03-22T14:45:03Z</dcterms:modified>
</cp:coreProperties>
</file>